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52"/>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42" r:id="rId28"/>
    <p:sldId id="302" r:id="rId29"/>
    <p:sldId id="303" r:id="rId30"/>
    <p:sldId id="345" r:id="rId31"/>
    <p:sldId id="346" r:id="rId32"/>
    <p:sldId id="347" r:id="rId33"/>
    <p:sldId id="340" r:id="rId34"/>
    <p:sldId id="328" r:id="rId35"/>
    <p:sldId id="341" r:id="rId36"/>
    <p:sldId id="329" r:id="rId37"/>
    <p:sldId id="330" r:id="rId38"/>
    <p:sldId id="331" r:id="rId39"/>
    <p:sldId id="304" r:id="rId40"/>
    <p:sldId id="305" r:id="rId41"/>
    <p:sldId id="332" r:id="rId42"/>
    <p:sldId id="334" r:id="rId43"/>
    <p:sldId id="333" r:id="rId44"/>
    <p:sldId id="335" r:id="rId45"/>
    <p:sldId id="343" r:id="rId46"/>
    <p:sldId id="336" r:id="rId47"/>
    <p:sldId id="344" r:id="rId48"/>
    <p:sldId id="337" r:id="rId49"/>
    <p:sldId id="338" r:id="rId50"/>
    <p:sldId id="28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2021/5/27</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2021/5/27</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2021/5/27</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2021/5/27</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34.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6.xml"/><Relationship Id="rId10" Type="http://schemas.openxmlformats.org/officeDocument/2006/relationships/image" Target="../media/image12.png"/><Relationship Id="rId4" Type="http://schemas.openxmlformats.org/officeDocument/2006/relationships/tags" Target="../tags/tag135.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slideLayout" Target="../slideLayouts/slideLayout18.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1.xml"/><Relationship Id="rId7"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9.png"/><Relationship Id="rId5" Type="http://schemas.openxmlformats.org/officeDocument/2006/relationships/tags" Target="../tags/tag158.xml"/><Relationship Id="rId10" Type="http://schemas.openxmlformats.org/officeDocument/2006/relationships/image" Target="../media/image18.png"/><Relationship Id="rId4" Type="http://schemas.openxmlformats.org/officeDocument/2006/relationships/tags" Target="../tags/tag157.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3.xml"/><Relationship Id="rId7"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openxmlformats.org/officeDocument/2006/relationships/image" Target="../media/image22.png"/><Relationship Id="rId4" Type="http://schemas.openxmlformats.org/officeDocument/2006/relationships/tags" Target="../tags/tag164.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9.xml"/><Relationship Id="rId7" Type="http://schemas.openxmlformats.org/officeDocument/2006/relationships/slideLayout" Target="../slideLayouts/slideLayout18.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10" Type="http://schemas.openxmlformats.org/officeDocument/2006/relationships/image" Target="../media/image24.png"/><Relationship Id="rId4" Type="http://schemas.openxmlformats.org/officeDocument/2006/relationships/tags" Target="../tags/tag170.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5.xml"/><Relationship Id="rId7" Type="http://schemas.openxmlformats.org/officeDocument/2006/relationships/slideLayout" Target="../slideLayouts/slideLayout18.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10" Type="http://schemas.openxmlformats.org/officeDocument/2006/relationships/image" Target="../media/image27.png"/><Relationship Id="rId4" Type="http://schemas.openxmlformats.org/officeDocument/2006/relationships/tags" Target="../tags/tag176.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1.xml"/><Relationship Id="rId7" Type="http://schemas.openxmlformats.org/officeDocument/2006/relationships/slideLayout" Target="../slideLayouts/slideLayout18.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9.png"/><Relationship Id="rId5" Type="http://schemas.openxmlformats.org/officeDocument/2006/relationships/tags" Target="../tags/tag183.xml"/><Relationship Id="rId10" Type="http://schemas.openxmlformats.org/officeDocument/2006/relationships/image" Target="../media/image28.png"/><Relationship Id="rId4" Type="http://schemas.openxmlformats.org/officeDocument/2006/relationships/tags" Target="../tags/tag182.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7.xml"/><Relationship Id="rId7" Type="http://schemas.openxmlformats.org/officeDocument/2006/relationships/slideLayout" Target="../slideLayouts/slideLayout18.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30.png"/><Relationship Id="rId4" Type="http://schemas.openxmlformats.org/officeDocument/2006/relationships/tags" Target="../tags/tag18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18.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1.png"/><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slideLayout" Target="../slideLayouts/slideLayout18.xml"/><Relationship Id="rId2" Type="http://schemas.openxmlformats.org/officeDocument/2006/relationships/tags" Target="../tags/tag204.xml"/><Relationship Id="rId16" Type="http://schemas.openxmlformats.org/officeDocument/2006/relationships/image" Target="../media/image33.png"/><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image" Target="../media/image32.png"/><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slideLayout" Target="../slideLayouts/slideLayout18.xml"/><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0" Type="http://schemas.openxmlformats.org/officeDocument/2006/relationships/tags" Target="../tags/tag223.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3.xml"/><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1.png"/><Relationship Id="rId5" Type="http://schemas.openxmlformats.org/officeDocument/2006/relationships/tags" Target="../tags/tag230.xml"/><Relationship Id="rId10" Type="http://schemas.openxmlformats.org/officeDocument/2006/relationships/slideLayout" Target="../slideLayouts/slideLayout18.xml"/><Relationship Id="rId4" Type="http://schemas.openxmlformats.org/officeDocument/2006/relationships/tags" Target="../tags/tag229.xml"/><Relationship Id="rId9" Type="http://schemas.openxmlformats.org/officeDocument/2006/relationships/tags" Target="../tags/tag234.xml"/></Relationships>
</file>

<file path=ppt/slides/_rels/slide23.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35.png"/><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image" Target="../media/image34.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image" Target="../media/image1.png"/><Relationship Id="rId5" Type="http://schemas.openxmlformats.org/officeDocument/2006/relationships/tags" Target="../tags/tag239.xml"/><Relationship Id="rId10" Type="http://schemas.openxmlformats.org/officeDocument/2006/relationships/slideLayout" Target="../slideLayouts/slideLayout18.xml"/><Relationship Id="rId4" Type="http://schemas.openxmlformats.org/officeDocument/2006/relationships/tags" Target="../tags/tag238.xml"/><Relationship Id="rId9" Type="http://schemas.openxmlformats.org/officeDocument/2006/relationships/tags" Target="../tags/tag243.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6.xml"/><Relationship Id="rId7" Type="http://schemas.openxmlformats.org/officeDocument/2006/relationships/image" Target="../media/image1.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18.xml"/><Relationship Id="rId5" Type="http://schemas.openxmlformats.org/officeDocument/2006/relationships/tags" Target="../tags/tag248.xml"/><Relationship Id="rId4" Type="http://schemas.openxmlformats.org/officeDocument/2006/relationships/tags" Target="../tags/tag247.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slideLayout" Target="../slideLayouts/slideLayout18.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tags" Target="../tags/tag260.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5" Type="http://schemas.openxmlformats.org/officeDocument/2006/relationships/tags" Target="../tags/tag253.xml"/><Relationship Id="rId10" Type="http://schemas.openxmlformats.org/officeDocument/2006/relationships/tags" Target="../tags/tag258.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63.xml"/><Relationship Id="rId7" Type="http://schemas.openxmlformats.org/officeDocument/2006/relationships/image" Target="../media/image1.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Layout" Target="../slideLayouts/slideLayout18.xml"/><Relationship Id="rId5" Type="http://schemas.openxmlformats.org/officeDocument/2006/relationships/tags" Target="../tags/tag265.xml"/><Relationship Id="rId4" Type="http://schemas.openxmlformats.org/officeDocument/2006/relationships/tags" Target="../tags/tag264.xml"/></Relationships>
</file>

<file path=ppt/slides/_rels/slide27.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slideLayout" Target="../slideLayouts/slideLayout1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0.xml"/><Relationship Id="rId7" Type="http://schemas.openxmlformats.org/officeDocument/2006/relationships/tags" Target="../tags/tag284.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5" Type="http://schemas.openxmlformats.org/officeDocument/2006/relationships/tags" Target="../tags/tag282.xml"/><Relationship Id="rId10" Type="http://schemas.openxmlformats.org/officeDocument/2006/relationships/image" Target="../media/image39.png"/><Relationship Id="rId4" Type="http://schemas.openxmlformats.org/officeDocument/2006/relationships/tags" Target="../tags/tag281.xml"/><Relationship Id="rId9"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5" Type="http://schemas.openxmlformats.org/officeDocument/2006/relationships/tags" Target="../tags/tag289.xml"/><Relationship Id="rId10" Type="http://schemas.openxmlformats.org/officeDocument/2006/relationships/image" Target="../media/image40.png"/><Relationship Id="rId4" Type="http://schemas.openxmlformats.org/officeDocument/2006/relationships/tags" Target="../tags/tag288.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4.xml"/><Relationship Id="rId7" Type="http://schemas.openxmlformats.org/officeDocument/2006/relationships/tags" Target="../tags/tag298.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10" Type="http://schemas.openxmlformats.org/officeDocument/2006/relationships/image" Target="../media/image41.png"/><Relationship Id="rId4" Type="http://schemas.openxmlformats.org/officeDocument/2006/relationships/tags" Target="../tags/tag295.xml"/><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01.xml"/><Relationship Id="rId7" Type="http://schemas.openxmlformats.org/officeDocument/2006/relationships/tags" Target="../tags/tag305.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10" Type="http://schemas.openxmlformats.org/officeDocument/2006/relationships/image" Target="../media/image42.png"/><Relationship Id="rId4" Type="http://schemas.openxmlformats.org/officeDocument/2006/relationships/tags" Target="../tags/tag302.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tags" Target="../tags/tag313.xml"/><Relationship Id="rId3" Type="http://schemas.openxmlformats.org/officeDocument/2006/relationships/tags" Target="../tags/tag308.xml"/><Relationship Id="rId7" Type="http://schemas.openxmlformats.org/officeDocument/2006/relationships/tags" Target="../tags/tag312.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image" Target="../media/image1.png"/><Relationship Id="rId5" Type="http://schemas.openxmlformats.org/officeDocument/2006/relationships/tags" Target="../tags/tag310.xml"/><Relationship Id="rId10" Type="http://schemas.openxmlformats.org/officeDocument/2006/relationships/slideLayout" Target="../slideLayouts/slideLayout18.xml"/><Relationship Id="rId4" Type="http://schemas.openxmlformats.org/officeDocument/2006/relationships/tags" Target="../tags/tag309.xml"/><Relationship Id="rId9" Type="http://schemas.openxmlformats.org/officeDocument/2006/relationships/tags" Target="../tags/tag314.xml"/></Relationships>
</file>

<file path=ppt/slides/_rels/slide33.xml.rels><?xml version="1.0" encoding="UTF-8" standalone="yes"?>
<Relationships xmlns="http://schemas.openxmlformats.org/package/2006/relationships"><Relationship Id="rId8" Type="http://schemas.openxmlformats.org/officeDocument/2006/relationships/tags" Target="../tags/tag322.xml"/><Relationship Id="rId3" Type="http://schemas.openxmlformats.org/officeDocument/2006/relationships/tags" Target="../tags/tag317.xml"/><Relationship Id="rId7" Type="http://schemas.openxmlformats.org/officeDocument/2006/relationships/tags" Target="../tags/tag32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image" Target="../media/image1.png"/><Relationship Id="rId5" Type="http://schemas.openxmlformats.org/officeDocument/2006/relationships/tags" Target="../tags/tag319.xml"/><Relationship Id="rId10" Type="http://schemas.openxmlformats.org/officeDocument/2006/relationships/slideLayout" Target="../slideLayouts/slideLayout18.xml"/><Relationship Id="rId4" Type="http://schemas.openxmlformats.org/officeDocument/2006/relationships/tags" Target="../tags/tag318.xml"/><Relationship Id="rId9" Type="http://schemas.openxmlformats.org/officeDocument/2006/relationships/tags" Target="../tags/tag323.xml"/></Relationships>
</file>

<file path=ppt/slides/_rels/slide34.xml.rels><?xml version="1.0" encoding="UTF-8" standalone="yes"?>
<Relationships xmlns="http://schemas.openxmlformats.org/package/2006/relationships"><Relationship Id="rId8" Type="http://schemas.openxmlformats.org/officeDocument/2006/relationships/tags" Target="../tags/tag331.xml"/><Relationship Id="rId3" Type="http://schemas.openxmlformats.org/officeDocument/2006/relationships/tags" Target="../tags/tag326.xml"/><Relationship Id="rId7" Type="http://schemas.openxmlformats.org/officeDocument/2006/relationships/tags" Target="../tags/tag330.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image" Target="../media/image1.png"/><Relationship Id="rId5" Type="http://schemas.openxmlformats.org/officeDocument/2006/relationships/tags" Target="../tags/tag328.xml"/><Relationship Id="rId10" Type="http://schemas.openxmlformats.org/officeDocument/2006/relationships/slideLayout" Target="../slideLayouts/slideLayout18.xml"/><Relationship Id="rId4" Type="http://schemas.openxmlformats.org/officeDocument/2006/relationships/tags" Target="../tags/tag327.xml"/><Relationship Id="rId9" Type="http://schemas.openxmlformats.org/officeDocument/2006/relationships/tags" Target="../tags/tag332.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tags" Target="../tags/tag335.xml"/><Relationship Id="rId7" Type="http://schemas.openxmlformats.org/officeDocument/2006/relationships/image" Target="../media/image1.png"/><Relationship Id="rId12" Type="http://schemas.openxmlformats.org/officeDocument/2006/relationships/image" Target="../media/image47.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slideLayout" Target="../slideLayouts/slideLayout18.xml"/><Relationship Id="rId11" Type="http://schemas.openxmlformats.org/officeDocument/2006/relationships/image" Target="../media/image46.png"/><Relationship Id="rId5" Type="http://schemas.openxmlformats.org/officeDocument/2006/relationships/tags" Target="../tags/tag337.xm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tags" Target="../tags/tag336.xml"/><Relationship Id="rId9" Type="http://schemas.openxmlformats.org/officeDocument/2006/relationships/image" Target="../media/image44.png"/><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40.xml"/><Relationship Id="rId7" Type="http://schemas.openxmlformats.org/officeDocument/2006/relationships/image" Target="../media/image1.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18.xml"/><Relationship Id="rId5" Type="http://schemas.openxmlformats.org/officeDocument/2006/relationships/tags" Target="../tags/tag342.xml"/><Relationship Id="rId4" Type="http://schemas.openxmlformats.org/officeDocument/2006/relationships/tags" Target="../tags/tag341.xml"/></Relationships>
</file>

<file path=ppt/slides/_rels/slide37.xml.rels><?xml version="1.0" encoding="UTF-8" standalone="yes"?>
<Relationships xmlns="http://schemas.openxmlformats.org/package/2006/relationships"><Relationship Id="rId8" Type="http://schemas.openxmlformats.org/officeDocument/2006/relationships/tags" Target="../tags/tag350.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1.png"/><Relationship Id="rId5" Type="http://schemas.openxmlformats.org/officeDocument/2006/relationships/tags" Target="../tags/tag347.xml"/><Relationship Id="rId10" Type="http://schemas.openxmlformats.org/officeDocument/2006/relationships/slideLayout" Target="../slideLayouts/slideLayout18.xml"/><Relationship Id="rId4" Type="http://schemas.openxmlformats.org/officeDocument/2006/relationships/tags" Target="../tags/tag346.xml"/><Relationship Id="rId9" Type="http://schemas.openxmlformats.org/officeDocument/2006/relationships/tags" Target="../tags/tag351.xml"/></Relationships>
</file>

<file path=ppt/slides/_rels/slide38.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slideLayout" Target="../slideLayouts/slideLayout18.xm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tags" Target="../tags/tag363.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6.xml"/><Relationship Id="rId7" Type="http://schemas.openxmlformats.org/officeDocument/2006/relationships/tags" Target="../tags/tag370.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tags" Target="../tags/tag369.xml"/><Relationship Id="rId5" Type="http://schemas.openxmlformats.org/officeDocument/2006/relationships/tags" Target="../tags/tag368.xml"/><Relationship Id="rId10" Type="http://schemas.openxmlformats.org/officeDocument/2006/relationships/image" Target="../media/image52.png"/><Relationship Id="rId4" Type="http://schemas.openxmlformats.org/officeDocument/2006/relationships/tags" Target="../tags/tag367.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image" Target="../media/image1.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Layout" Target="../slideLayouts/slideLayout1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s>
</file>

<file path=ppt/slides/_rels/slide40.xml.rels><?xml version="1.0" encoding="UTF-8" standalone="yes"?>
<Relationships xmlns="http://schemas.openxmlformats.org/package/2006/relationships"><Relationship Id="rId8" Type="http://schemas.openxmlformats.org/officeDocument/2006/relationships/tags" Target="../tags/tag378.xml"/><Relationship Id="rId13" Type="http://schemas.openxmlformats.org/officeDocument/2006/relationships/slideLayout" Target="../slideLayouts/slideLayout18.xml"/><Relationship Id="rId3" Type="http://schemas.openxmlformats.org/officeDocument/2006/relationships/tags" Target="../tags/tag373.xml"/><Relationship Id="rId7" Type="http://schemas.openxmlformats.org/officeDocument/2006/relationships/tags" Target="../tags/tag377.xml"/><Relationship Id="rId12" Type="http://schemas.openxmlformats.org/officeDocument/2006/relationships/tags" Target="../tags/tag382.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tags" Target="../tags/tag381.xml"/><Relationship Id="rId5" Type="http://schemas.openxmlformats.org/officeDocument/2006/relationships/tags" Target="../tags/tag375.xml"/><Relationship Id="rId10" Type="http://schemas.openxmlformats.org/officeDocument/2006/relationships/tags" Target="../tags/tag380.xml"/><Relationship Id="rId4" Type="http://schemas.openxmlformats.org/officeDocument/2006/relationships/tags" Target="../tags/tag374.xml"/><Relationship Id="rId9" Type="http://schemas.openxmlformats.org/officeDocument/2006/relationships/tags" Target="../tags/tag379.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5.xml"/><Relationship Id="rId7" Type="http://schemas.openxmlformats.org/officeDocument/2006/relationships/tags" Target="../tags/tag389.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image" Target="../media/image54.png"/><Relationship Id="rId5" Type="http://schemas.openxmlformats.org/officeDocument/2006/relationships/tags" Target="../tags/tag387.xml"/><Relationship Id="rId10" Type="http://schemas.openxmlformats.org/officeDocument/2006/relationships/image" Target="../media/image53.png"/><Relationship Id="rId4" Type="http://schemas.openxmlformats.org/officeDocument/2006/relationships/tags" Target="../tags/tag386.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tags" Target="../tags/tag397.xml"/><Relationship Id="rId13" Type="http://schemas.openxmlformats.org/officeDocument/2006/relationships/slideLayout" Target="../slideLayouts/slideLayout18.xml"/><Relationship Id="rId3" Type="http://schemas.openxmlformats.org/officeDocument/2006/relationships/tags" Target="../tags/tag392.xml"/><Relationship Id="rId7" Type="http://schemas.openxmlformats.org/officeDocument/2006/relationships/tags" Target="../tags/tag396.xml"/><Relationship Id="rId12" Type="http://schemas.openxmlformats.org/officeDocument/2006/relationships/tags" Target="../tags/tag401.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tags" Target="../tags/tag395.xml"/><Relationship Id="rId11" Type="http://schemas.openxmlformats.org/officeDocument/2006/relationships/tags" Target="../tags/tag400.xml"/><Relationship Id="rId5" Type="http://schemas.openxmlformats.org/officeDocument/2006/relationships/tags" Target="../tags/tag394.xml"/><Relationship Id="rId10" Type="http://schemas.openxmlformats.org/officeDocument/2006/relationships/tags" Target="../tags/tag399.xml"/><Relationship Id="rId4" Type="http://schemas.openxmlformats.org/officeDocument/2006/relationships/tags" Target="../tags/tag393.xml"/><Relationship Id="rId9" Type="http://schemas.openxmlformats.org/officeDocument/2006/relationships/tags" Target="../tags/tag398.xml"/><Relationship Id="rId1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04.xml"/><Relationship Id="rId7" Type="http://schemas.openxmlformats.org/officeDocument/2006/relationships/image" Target="../media/image1.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5" Type="http://schemas.openxmlformats.org/officeDocument/2006/relationships/tags" Target="../tags/tag406.xml"/><Relationship Id="rId4" Type="http://schemas.openxmlformats.org/officeDocument/2006/relationships/tags" Target="../tags/tag405.xml"/><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14.xml"/><Relationship Id="rId7" Type="http://schemas.openxmlformats.org/officeDocument/2006/relationships/image" Target="../media/image1.png"/><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slideLayout" Target="../slideLayouts/slideLayout18.xml"/><Relationship Id="rId5" Type="http://schemas.openxmlformats.org/officeDocument/2006/relationships/tags" Target="../tags/tag416.xml"/><Relationship Id="rId10" Type="http://schemas.openxmlformats.org/officeDocument/2006/relationships/image" Target="../media/image61.png"/><Relationship Id="rId4" Type="http://schemas.openxmlformats.org/officeDocument/2006/relationships/tags" Target="../tags/tag415.xml"/><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419.xml"/><Relationship Id="rId7" Type="http://schemas.openxmlformats.org/officeDocument/2006/relationships/image" Target="../media/image1.png"/><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slideLayout" Target="../slideLayouts/slideLayout18.xml"/><Relationship Id="rId11" Type="http://schemas.openxmlformats.org/officeDocument/2006/relationships/image" Target="../media/image65.png"/><Relationship Id="rId5" Type="http://schemas.openxmlformats.org/officeDocument/2006/relationships/tags" Target="../tags/tag421.xml"/><Relationship Id="rId10" Type="http://schemas.openxmlformats.org/officeDocument/2006/relationships/image" Target="../media/image64.png"/><Relationship Id="rId4" Type="http://schemas.openxmlformats.org/officeDocument/2006/relationships/tags" Target="../tags/tag420.xml"/><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tags" Target="../tags/tag429.xml"/><Relationship Id="rId13" Type="http://schemas.openxmlformats.org/officeDocument/2006/relationships/image" Target="../media/image66.png"/><Relationship Id="rId3" Type="http://schemas.openxmlformats.org/officeDocument/2006/relationships/tags" Target="../tags/tag424.xml"/><Relationship Id="rId7" Type="http://schemas.openxmlformats.org/officeDocument/2006/relationships/tags" Target="../tags/tag428.xml"/><Relationship Id="rId12" Type="http://schemas.openxmlformats.org/officeDocument/2006/relationships/image" Target="../media/image1.png"/><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slideLayout" Target="../slideLayouts/slideLayout18.xml"/><Relationship Id="rId5" Type="http://schemas.openxmlformats.org/officeDocument/2006/relationships/tags" Target="../tags/tag426.xml"/><Relationship Id="rId10" Type="http://schemas.openxmlformats.org/officeDocument/2006/relationships/tags" Target="../tags/tag431.xml"/><Relationship Id="rId4" Type="http://schemas.openxmlformats.org/officeDocument/2006/relationships/tags" Target="../tags/tag425.xml"/><Relationship Id="rId9" Type="http://schemas.openxmlformats.org/officeDocument/2006/relationships/tags" Target="../tags/tag430.xml"/></Relationships>
</file>

<file path=ppt/slides/_rels/slide48.xml.rels><?xml version="1.0" encoding="UTF-8" standalone="yes"?>
<Relationships xmlns="http://schemas.openxmlformats.org/package/2006/relationships"><Relationship Id="rId8" Type="http://schemas.openxmlformats.org/officeDocument/2006/relationships/tags" Target="../tags/tag439.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10" Type="http://schemas.openxmlformats.org/officeDocument/2006/relationships/image" Target="../media/image1.png"/><Relationship Id="rId4" Type="http://schemas.openxmlformats.org/officeDocument/2006/relationships/tags" Target="../tags/tag435.xml"/><Relationship Id="rId9"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42.xml"/><Relationship Id="rId7" Type="http://schemas.openxmlformats.org/officeDocument/2006/relationships/notesSlide" Target="../notesSlides/notesSlide5.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slideLayout" Target="../slideLayouts/slideLayout18.xml"/><Relationship Id="rId5" Type="http://schemas.openxmlformats.org/officeDocument/2006/relationships/tags" Target="../tags/tag444.xml"/><Relationship Id="rId4" Type="http://schemas.openxmlformats.org/officeDocument/2006/relationships/tags" Target="../tags/tag443.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3.xml"/><Relationship Id="rId7"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8.xml"/><Relationship Id="rId5" Type="http://schemas.openxmlformats.org/officeDocument/2006/relationships/tags" Target="../tags/tag85.xml"/><Relationship Id="rId4" Type="http://schemas.openxmlformats.org/officeDocument/2006/relationships/tags" Target="../tags/tag84.xml"/></Relationships>
</file>

<file path=ppt/slides/_rels/slide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image" Target="../media/image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slideLayout" Target="../slideLayouts/slideLayout1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slideLayout" Target="../slideLayouts/slideLayout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9.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31.xml"/><Relationship Id="rId10" Type="http://schemas.openxmlformats.org/officeDocument/2006/relationships/image" Target="../media/image6.png"/><Relationship Id="rId4" Type="http://schemas.openxmlformats.org/officeDocument/2006/relationships/tags" Target="../tags/tag13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8"/>
          <a:stretch>
            <a:fillRect/>
          </a:stretch>
        </p:blipFill>
        <p:spPr>
          <a:xfrm>
            <a:off x="180303" y="831776"/>
            <a:ext cx="6608807" cy="4706877"/>
          </a:xfrm>
          <a:prstGeom prst="rect">
            <a:avLst/>
          </a:prstGeom>
        </p:spPr>
      </p:pic>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68F8FD-4BFC-4A6C-9F00-D9795256DDB3}"/>
              </a:ext>
            </a:extLst>
          </p:cNvPr>
          <p:cNvPicPr>
            <a:picLocks noChangeAspect="1"/>
          </p:cNvPicPr>
          <p:nvPr/>
        </p:nvPicPr>
        <p:blipFill>
          <a:blip r:embed="rId10"/>
          <a:stretch>
            <a:fillRect/>
          </a:stretch>
        </p:blipFill>
        <p:spPr>
          <a:xfrm>
            <a:off x="238326" y="2676175"/>
            <a:ext cx="7548880" cy="3964320"/>
          </a:xfrm>
          <a:prstGeom prst="rect">
            <a:avLst/>
          </a:prstGeom>
        </p:spPr>
      </p:pic>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1"/>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39451"/>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论坛</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84E71562-46A1-4166-B7AD-1A6C9F8986E9}"/>
              </a:ext>
            </a:extLst>
          </p:cNvPr>
          <p:cNvPicPr>
            <a:picLocks noChangeAspect="1"/>
          </p:cNvPicPr>
          <p:nvPr/>
        </p:nvPicPr>
        <p:blipFill>
          <a:blip r:embed="rId9"/>
          <a:stretch>
            <a:fillRect/>
          </a:stretch>
        </p:blipFill>
        <p:spPr>
          <a:xfrm>
            <a:off x="154341" y="804850"/>
            <a:ext cx="2752017" cy="5814811"/>
          </a:xfrm>
          <a:prstGeom prst="rect">
            <a:avLst/>
          </a:prstGeom>
        </p:spPr>
      </p:pic>
      <p:pic>
        <p:nvPicPr>
          <p:cNvPr id="7" name="图片 6">
            <a:extLst>
              <a:ext uri="{FF2B5EF4-FFF2-40B4-BE49-F238E27FC236}">
                <a16:creationId xmlns:a16="http://schemas.microsoft.com/office/drawing/2014/main" id="{297EE8F8-2C81-4BEB-82C9-B2CAA76BAE0A}"/>
              </a:ext>
            </a:extLst>
          </p:cNvPr>
          <p:cNvPicPr>
            <a:picLocks noChangeAspect="1"/>
          </p:cNvPicPr>
          <p:nvPr/>
        </p:nvPicPr>
        <p:blipFill>
          <a:blip r:embed="rId10"/>
          <a:stretch>
            <a:fillRect/>
          </a:stretch>
        </p:blipFill>
        <p:spPr>
          <a:xfrm>
            <a:off x="3002522" y="804850"/>
            <a:ext cx="2763269" cy="5827612"/>
          </a:xfrm>
          <a:prstGeom prst="rect">
            <a:avLst/>
          </a:prstGeom>
        </p:spPr>
      </p:pic>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2194EBEE-6494-4817-818C-5BF557AA2E5F}"/>
              </a:ext>
            </a:extLst>
          </p:cNvPr>
          <p:cNvPicPr>
            <a:picLocks noChangeAspect="1"/>
          </p:cNvPicPr>
          <p:nvPr/>
        </p:nvPicPr>
        <p:blipFill>
          <a:blip r:embed="rId9"/>
          <a:stretch>
            <a:fillRect/>
          </a:stretch>
        </p:blipFill>
        <p:spPr>
          <a:xfrm>
            <a:off x="329819" y="924448"/>
            <a:ext cx="2670087" cy="5642149"/>
          </a:xfrm>
          <a:prstGeom prst="rect">
            <a:avLst/>
          </a:prstGeom>
        </p:spPr>
      </p:pic>
      <p:pic>
        <p:nvPicPr>
          <p:cNvPr id="7" name="图片 6">
            <a:extLst>
              <a:ext uri="{FF2B5EF4-FFF2-40B4-BE49-F238E27FC236}">
                <a16:creationId xmlns:a16="http://schemas.microsoft.com/office/drawing/2014/main" id="{BB025AB3-C602-4E93-A237-3890F5DBB5FE}"/>
              </a:ext>
            </a:extLst>
          </p:cNvPr>
          <p:cNvPicPr>
            <a:picLocks noChangeAspect="1"/>
          </p:cNvPicPr>
          <p:nvPr/>
        </p:nvPicPr>
        <p:blipFill>
          <a:blip r:embed="rId10"/>
          <a:stretch>
            <a:fillRect/>
          </a:stretch>
        </p:blipFill>
        <p:spPr>
          <a:xfrm>
            <a:off x="3109897" y="843424"/>
            <a:ext cx="2696339" cy="5723173"/>
          </a:xfrm>
          <a:prstGeom prst="rect">
            <a:avLst/>
          </a:prstGeom>
        </p:spPr>
      </p:pic>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2359B26-D154-4A2E-9C1B-5DB89522DBB1}"/>
              </a:ext>
            </a:extLst>
          </p:cNvPr>
          <p:cNvPicPr>
            <a:picLocks noChangeAspect="1"/>
          </p:cNvPicPr>
          <p:nvPr/>
        </p:nvPicPr>
        <p:blipFill>
          <a:blip r:embed="rId10"/>
          <a:stretch>
            <a:fillRect/>
          </a:stretch>
        </p:blipFill>
        <p:spPr>
          <a:xfrm>
            <a:off x="261933" y="823441"/>
            <a:ext cx="2670974" cy="5687887"/>
          </a:xfrm>
          <a:prstGeom prst="rect">
            <a:avLst/>
          </a:prstGeom>
        </p:spPr>
      </p:pic>
      <p:pic>
        <p:nvPicPr>
          <p:cNvPr id="7" name="图片 6">
            <a:extLst>
              <a:ext uri="{FF2B5EF4-FFF2-40B4-BE49-F238E27FC236}">
                <a16:creationId xmlns:a16="http://schemas.microsoft.com/office/drawing/2014/main" id="{7CCAF7B8-AE52-4817-B827-2E4DA071329B}"/>
              </a:ext>
            </a:extLst>
          </p:cNvPr>
          <p:cNvPicPr>
            <a:picLocks noChangeAspect="1"/>
          </p:cNvPicPr>
          <p:nvPr/>
        </p:nvPicPr>
        <p:blipFill>
          <a:blip r:embed="rId11"/>
          <a:stretch>
            <a:fillRect/>
          </a:stretch>
        </p:blipFill>
        <p:spPr>
          <a:xfrm>
            <a:off x="3109964" y="823441"/>
            <a:ext cx="2738029" cy="5677680"/>
          </a:xfrm>
          <a:prstGeom prst="rect">
            <a:avLst/>
          </a:prstGeom>
        </p:spPr>
      </p:pic>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C050A5-E3FA-4F09-81A8-83D383DACA24}"/>
              </a:ext>
            </a:extLst>
          </p:cNvPr>
          <p:cNvPicPr>
            <a:picLocks noChangeAspect="1"/>
          </p:cNvPicPr>
          <p:nvPr/>
        </p:nvPicPr>
        <p:blipFill>
          <a:blip r:embed="rId14"/>
          <a:stretch>
            <a:fillRect/>
          </a:stretch>
        </p:blipFill>
        <p:spPr>
          <a:xfrm>
            <a:off x="0" y="657283"/>
            <a:ext cx="6011818" cy="2591429"/>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6" name="图片 5">
            <a:extLst>
              <a:ext uri="{FF2B5EF4-FFF2-40B4-BE49-F238E27FC236}">
                <a16:creationId xmlns:a16="http://schemas.microsoft.com/office/drawing/2014/main" id="{168E3F5F-C1C1-49BC-A293-0F38466B108B}"/>
              </a:ext>
            </a:extLst>
          </p:cNvPr>
          <p:cNvPicPr>
            <a:picLocks noChangeAspect="1"/>
          </p:cNvPicPr>
          <p:nvPr/>
        </p:nvPicPr>
        <p:blipFill>
          <a:blip r:embed="rId15"/>
          <a:stretch>
            <a:fillRect/>
          </a:stretch>
        </p:blipFill>
        <p:spPr>
          <a:xfrm>
            <a:off x="198012" y="3067587"/>
            <a:ext cx="5629275" cy="3543300"/>
          </a:xfrm>
          <a:prstGeom prst="rect">
            <a:avLst/>
          </a:prstGeom>
        </p:spPr>
      </p:pic>
      <p:sp>
        <p:nvSpPr>
          <p:cNvPr id="7" name="矩形 6">
            <a:extLst>
              <a:ext uri="{FF2B5EF4-FFF2-40B4-BE49-F238E27FC236}">
                <a16:creationId xmlns:a16="http://schemas.microsoft.com/office/drawing/2014/main" id="{84490AB3-02F5-48B0-97DE-1A7CA85F13BE}"/>
              </a:ext>
            </a:extLst>
          </p:cNvPr>
          <p:cNvSpPr/>
          <p:nvPr/>
        </p:nvSpPr>
        <p:spPr bwMode="auto">
          <a:xfrm>
            <a:off x="1275008" y="5460642"/>
            <a:ext cx="1146220" cy="8049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6"/>
          <a:stretch>
            <a:fillRect/>
          </a:stretch>
        </p:blipFill>
        <p:spPr>
          <a:xfrm>
            <a:off x="8637472" y="1973822"/>
            <a:ext cx="2409825" cy="1524000"/>
          </a:xfrm>
          <a:prstGeom prst="rect">
            <a:avLst/>
          </a:prstGeom>
        </p:spPr>
      </p:pic>
      <p:sp>
        <p:nvSpPr>
          <p:cNvPr id="28" name="PA_矩形 23">
            <a:extLst>
              <a:ext uri="{FF2B5EF4-FFF2-40B4-BE49-F238E27FC236}">
                <a16:creationId xmlns:a16="http://schemas.microsoft.com/office/drawing/2014/main" id="{8CB367B6-A1E6-412A-B874-F0BF75584356}"/>
              </a:ext>
            </a:extLst>
          </p:cNvPr>
          <p:cNvSpPr>
            <a:spLocks noChangeArrowheads="1"/>
          </p:cNvSpPr>
          <p:nvPr>
            <p:custDataLst>
              <p:tags r:id="rId8"/>
            </p:custDataLst>
          </p:nvPr>
        </p:nvSpPr>
        <p:spPr bwMode="auto">
          <a:xfrm>
            <a:off x="5891088" y="5565787"/>
            <a:ext cx="418576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9"/>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10"/>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23" name="PA_文本框 24">
            <a:extLst>
              <a:ext uri="{FF2B5EF4-FFF2-40B4-BE49-F238E27FC236}">
                <a16:creationId xmlns:a16="http://schemas.microsoft.com/office/drawing/2014/main" id="{12FCB99D-ED32-42AF-93BD-22399BE166D1}"/>
              </a:ext>
            </a:extLst>
          </p:cNvPr>
          <p:cNvSpPr>
            <a:spLocks noChangeArrowheads="1"/>
          </p:cNvSpPr>
          <p:nvPr>
            <p:custDataLst>
              <p:tags r:id="rId11"/>
            </p:custDataLst>
          </p:nvPr>
        </p:nvSpPr>
        <p:spPr bwMode="auto">
          <a:xfrm>
            <a:off x="6011818" y="557157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用例文档已找杨老师确认过。</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5" grpId="0"/>
      <p:bldP spid="28" grpId="0" animBg="1"/>
      <p:bldP spid="30" grpId="0" animBg="1"/>
      <p:bldP spid="31"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pic>
        <p:nvPicPr>
          <p:cNvPr id="5" name="图片 4">
            <a:extLst>
              <a:ext uri="{FF2B5EF4-FFF2-40B4-BE49-F238E27FC236}">
                <a16:creationId xmlns:a16="http://schemas.microsoft.com/office/drawing/2014/main" id="{B84AC1A5-58C0-40FC-941F-FA423FA66375}"/>
              </a:ext>
            </a:extLst>
          </p:cNvPr>
          <p:cNvPicPr>
            <a:picLocks noChangeAspect="1"/>
          </p:cNvPicPr>
          <p:nvPr/>
        </p:nvPicPr>
        <p:blipFill>
          <a:blip r:embed="rId13"/>
          <a:stretch>
            <a:fillRect/>
          </a:stretch>
        </p:blipFill>
        <p:spPr>
          <a:xfrm>
            <a:off x="109904" y="1093801"/>
            <a:ext cx="7921905" cy="5415235"/>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403750" y="58420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容错能力</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系统具有一定的容错和抗干扰能力，在非硬件故障或非通讯故障时，系统能够保证正常运行，并有足够的提示信息帮助用户有效正确地完成任务。</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74166" y="52158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5104677"/>
            <a:ext cx="104676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易用性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系统在工作日期，北京时间凌晨</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点到午夜，系统易用性应该达到至少</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北京时间早上</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点到下午</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点，系统易用性需求至少应该达到</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99%</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33526" y="42506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09504" y="4139477"/>
            <a:ext cx="104676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健壮性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应用要能够对用户的各类非法输入与非法操作正确组织且响应。</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88958"/>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677961"/>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79613"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云服务器：阿里云服务器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数据库服务：</a:t>
            </a:r>
            <a:r>
              <a:rPr lang="en-US" altLang="zh-CN" sz="1800" dirty="0">
                <a:solidFill>
                  <a:srgbClr val="000000"/>
                </a:solidFill>
                <a:latin typeface="黑体" panose="02010609060101010101" pitchFamily="49" charset="-122"/>
                <a:ea typeface="黑体" panose="02010609060101010101" pitchFamily="49" charset="-122"/>
              </a:rPr>
              <a:t>MySQL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pic>
        <p:nvPicPr>
          <p:cNvPr id="5" name="图片 4">
            <a:extLst>
              <a:ext uri="{FF2B5EF4-FFF2-40B4-BE49-F238E27FC236}">
                <a16:creationId xmlns:a16="http://schemas.microsoft.com/office/drawing/2014/main" id="{37352E52-E737-4F16-8F9A-9E090F2930BE}"/>
              </a:ext>
            </a:extLst>
          </p:cNvPr>
          <p:cNvPicPr>
            <a:picLocks noChangeAspect="1"/>
          </p:cNvPicPr>
          <p:nvPr/>
        </p:nvPicPr>
        <p:blipFill>
          <a:blip r:embed="rId10"/>
          <a:stretch>
            <a:fillRect/>
          </a:stretch>
        </p:blipFill>
        <p:spPr>
          <a:xfrm>
            <a:off x="0" y="849086"/>
            <a:ext cx="4024221" cy="1061878"/>
          </a:xfrm>
          <a:prstGeom prst="rect">
            <a:avLst/>
          </a:prstGeom>
        </p:spPr>
      </p:pic>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562315" y="260477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736157" y="260477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F2D66E76-2D27-44B0-B71C-3E6F90CFB440}"/>
              </a:ext>
            </a:extLst>
          </p:cNvPr>
          <p:cNvPicPr>
            <a:picLocks noChangeAspect="1"/>
          </p:cNvPicPr>
          <p:nvPr/>
        </p:nvPicPr>
        <p:blipFill>
          <a:blip r:embed="rId11"/>
          <a:stretch>
            <a:fillRect/>
          </a:stretch>
        </p:blipFill>
        <p:spPr>
          <a:xfrm>
            <a:off x="155540" y="2960834"/>
            <a:ext cx="4787321" cy="1260131"/>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3" name="图片 2">
            <a:extLst>
              <a:ext uri="{FF2B5EF4-FFF2-40B4-BE49-F238E27FC236}">
                <a16:creationId xmlns:a16="http://schemas.microsoft.com/office/drawing/2014/main" id="{09292905-B6B8-4B21-899A-91ABFCB7D38D}"/>
              </a:ext>
            </a:extLst>
          </p:cNvPr>
          <p:cNvPicPr>
            <a:picLocks noChangeAspect="1"/>
          </p:cNvPicPr>
          <p:nvPr/>
        </p:nvPicPr>
        <p:blipFill>
          <a:blip r:embed="rId8"/>
          <a:stretch>
            <a:fillRect/>
          </a:stretch>
        </p:blipFill>
        <p:spPr>
          <a:xfrm>
            <a:off x="85411" y="718364"/>
            <a:ext cx="9618640" cy="5737702"/>
          </a:xfrm>
          <a:prstGeom prst="rect">
            <a:avLst/>
          </a:prstGeom>
        </p:spPr>
      </p:pic>
      <p:pic>
        <p:nvPicPr>
          <p:cNvPr id="5" name="图片 4">
            <a:extLst>
              <a:ext uri="{FF2B5EF4-FFF2-40B4-BE49-F238E27FC236}">
                <a16:creationId xmlns:a16="http://schemas.microsoft.com/office/drawing/2014/main" id="{B8FF1F32-D11D-4FDE-9718-535955AC0543}"/>
              </a:ext>
            </a:extLst>
          </p:cNvPr>
          <p:cNvPicPr>
            <a:picLocks noChangeAspect="1"/>
          </p:cNvPicPr>
          <p:nvPr/>
        </p:nvPicPr>
        <p:blipFill>
          <a:blip r:embed="rId9"/>
          <a:stretch>
            <a:fillRect/>
          </a:stretch>
        </p:blipFill>
        <p:spPr>
          <a:xfrm>
            <a:off x="1775037" y="2542231"/>
            <a:ext cx="10416963" cy="4100003"/>
          </a:xfrm>
          <a:prstGeom prst="rect">
            <a:avLst/>
          </a:prstGeom>
        </p:spPr>
      </p:pic>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会议纪要</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5A86FF7-FBA0-44AD-AD06-D79EF182412C}"/>
              </a:ext>
            </a:extLst>
          </p:cNvPr>
          <p:cNvPicPr>
            <a:picLocks noChangeAspect="1"/>
          </p:cNvPicPr>
          <p:nvPr/>
        </p:nvPicPr>
        <p:blipFill>
          <a:blip r:embed="rId8"/>
          <a:stretch>
            <a:fillRect/>
          </a:stretch>
        </p:blipFill>
        <p:spPr>
          <a:xfrm>
            <a:off x="199406" y="1056640"/>
            <a:ext cx="5083941" cy="5516880"/>
          </a:xfrm>
          <a:prstGeom prst="rect">
            <a:avLst/>
          </a:prstGeom>
        </p:spPr>
      </p:pic>
      <p:pic>
        <p:nvPicPr>
          <p:cNvPr id="7" name="图片 6">
            <a:extLst>
              <a:ext uri="{FF2B5EF4-FFF2-40B4-BE49-F238E27FC236}">
                <a16:creationId xmlns:a16="http://schemas.microsoft.com/office/drawing/2014/main" id="{BE4AC80D-995C-47E9-8898-85BA7ED7F4B9}"/>
              </a:ext>
            </a:extLst>
          </p:cNvPr>
          <p:cNvPicPr>
            <a:picLocks noChangeAspect="1"/>
          </p:cNvPicPr>
          <p:nvPr/>
        </p:nvPicPr>
        <p:blipFill>
          <a:blip r:embed="rId9"/>
          <a:stretch>
            <a:fillRect/>
          </a:stretch>
        </p:blipFill>
        <p:spPr>
          <a:xfrm>
            <a:off x="6405550" y="1056640"/>
            <a:ext cx="5141814" cy="5679440"/>
          </a:xfrm>
          <a:prstGeom prst="rect">
            <a:avLst/>
          </a:prstGeom>
        </p:spPr>
      </p:pic>
    </p:spTree>
    <p:extLst>
      <p:ext uri="{BB962C8B-B14F-4D97-AF65-F5344CB8AC3E}">
        <p14:creationId xmlns:p14="http://schemas.microsoft.com/office/powerpoint/2010/main" val="52064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项目计划更新</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7" name="图片 6">
            <a:extLst>
              <a:ext uri="{FF2B5EF4-FFF2-40B4-BE49-F238E27FC236}">
                <a16:creationId xmlns:a16="http://schemas.microsoft.com/office/drawing/2014/main" id="{FA969B74-1463-47E3-8BA6-DFC7EBC49945}"/>
              </a:ext>
            </a:extLst>
          </p:cNvPr>
          <p:cNvPicPr>
            <a:picLocks noChangeAspect="1"/>
          </p:cNvPicPr>
          <p:nvPr/>
        </p:nvPicPr>
        <p:blipFill>
          <a:blip r:embed="rId8"/>
          <a:stretch>
            <a:fillRect/>
          </a:stretch>
        </p:blipFill>
        <p:spPr>
          <a:xfrm>
            <a:off x="294986" y="736620"/>
            <a:ext cx="7273653" cy="4775200"/>
          </a:xfrm>
          <a:prstGeom prst="rect">
            <a:avLst/>
          </a:prstGeom>
        </p:spPr>
      </p:pic>
      <p:pic>
        <p:nvPicPr>
          <p:cNvPr id="9" name="图片 8">
            <a:extLst>
              <a:ext uri="{FF2B5EF4-FFF2-40B4-BE49-F238E27FC236}">
                <a16:creationId xmlns:a16="http://schemas.microsoft.com/office/drawing/2014/main" id="{C90CFB48-C1DF-406C-B9BE-28A1820912B8}"/>
              </a:ext>
            </a:extLst>
          </p:cNvPr>
          <p:cNvPicPr>
            <a:picLocks noChangeAspect="1"/>
          </p:cNvPicPr>
          <p:nvPr/>
        </p:nvPicPr>
        <p:blipFill>
          <a:blip r:embed="rId9"/>
          <a:stretch>
            <a:fillRect/>
          </a:stretch>
        </p:blipFill>
        <p:spPr>
          <a:xfrm>
            <a:off x="294986" y="2256155"/>
            <a:ext cx="7152885" cy="4276725"/>
          </a:xfrm>
          <a:prstGeom prst="rect">
            <a:avLst/>
          </a:prstGeom>
        </p:spPr>
      </p:pic>
      <p:pic>
        <p:nvPicPr>
          <p:cNvPr id="3" name="图片 2">
            <a:extLst>
              <a:ext uri="{FF2B5EF4-FFF2-40B4-BE49-F238E27FC236}">
                <a16:creationId xmlns:a16="http://schemas.microsoft.com/office/drawing/2014/main" id="{5CC9E87A-1F47-41F7-9125-D82F9FF8C892}"/>
              </a:ext>
            </a:extLst>
          </p:cNvPr>
          <p:cNvPicPr>
            <a:picLocks noChangeAspect="1"/>
          </p:cNvPicPr>
          <p:nvPr/>
        </p:nvPicPr>
        <p:blipFill>
          <a:blip r:embed="rId10"/>
          <a:stretch>
            <a:fillRect/>
          </a:stretch>
        </p:blipFill>
        <p:spPr>
          <a:xfrm>
            <a:off x="5547359" y="736620"/>
            <a:ext cx="6349655" cy="5920469"/>
          </a:xfrm>
          <a:prstGeom prst="rect">
            <a:avLst/>
          </a:prstGeom>
        </p:spPr>
      </p:pic>
    </p:spTree>
    <p:extLst>
      <p:ext uri="{BB962C8B-B14F-4D97-AF65-F5344CB8AC3E}">
        <p14:creationId xmlns:p14="http://schemas.microsoft.com/office/powerpoint/2010/main" val="14197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F3EC0C-ADF1-43CC-87E5-407A2D77C2FA}"/>
              </a:ext>
            </a:extLst>
          </p:cNvPr>
          <p:cNvPicPr>
            <a:picLocks noChangeAspect="1"/>
          </p:cNvPicPr>
          <p:nvPr/>
        </p:nvPicPr>
        <p:blipFill>
          <a:blip r:embed="rId8"/>
          <a:stretch>
            <a:fillRect/>
          </a:stretch>
        </p:blipFill>
        <p:spPr>
          <a:xfrm>
            <a:off x="170525" y="720837"/>
            <a:ext cx="4542263" cy="2708163"/>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pic>
        <p:nvPicPr>
          <p:cNvPr id="3" name="图片 2">
            <a:extLst>
              <a:ext uri="{FF2B5EF4-FFF2-40B4-BE49-F238E27FC236}">
                <a16:creationId xmlns:a16="http://schemas.microsoft.com/office/drawing/2014/main" id="{6B08B198-5AA0-463C-AF6D-88F07C59124D}"/>
              </a:ext>
            </a:extLst>
          </p:cNvPr>
          <p:cNvPicPr>
            <a:picLocks noChangeAspect="1"/>
          </p:cNvPicPr>
          <p:nvPr/>
        </p:nvPicPr>
        <p:blipFill>
          <a:blip r:embed="rId9"/>
          <a:stretch>
            <a:fillRect/>
          </a:stretch>
        </p:blipFill>
        <p:spPr>
          <a:xfrm>
            <a:off x="3854994" y="713990"/>
            <a:ext cx="2522508" cy="5394960"/>
          </a:xfrm>
          <a:prstGeom prst="rect">
            <a:avLst/>
          </a:prstGeom>
        </p:spPr>
      </p:pic>
      <p:pic>
        <p:nvPicPr>
          <p:cNvPr id="9" name="图片 8">
            <a:extLst>
              <a:ext uri="{FF2B5EF4-FFF2-40B4-BE49-F238E27FC236}">
                <a16:creationId xmlns:a16="http://schemas.microsoft.com/office/drawing/2014/main" id="{2C4AEC84-36F7-46BF-BF1E-67B5A1E19BF5}"/>
              </a:ext>
            </a:extLst>
          </p:cNvPr>
          <p:cNvPicPr>
            <a:picLocks noChangeAspect="1"/>
          </p:cNvPicPr>
          <p:nvPr/>
        </p:nvPicPr>
        <p:blipFill>
          <a:blip r:embed="rId10"/>
          <a:stretch>
            <a:fillRect/>
          </a:stretch>
        </p:blipFill>
        <p:spPr>
          <a:xfrm>
            <a:off x="6377502" y="713990"/>
            <a:ext cx="2566814" cy="4968240"/>
          </a:xfrm>
          <a:prstGeom prst="rect">
            <a:avLst/>
          </a:prstGeom>
        </p:spPr>
      </p:pic>
      <p:pic>
        <p:nvPicPr>
          <p:cNvPr id="11" name="图片 10">
            <a:extLst>
              <a:ext uri="{FF2B5EF4-FFF2-40B4-BE49-F238E27FC236}">
                <a16:creationId xmlns:a16="http://schemas.microsoft.com/office/drawing/2014/main" id="{2010C0EF-39A6-4767-8CF7-2692DC1F4E04}"/>
              </a:ext>
            </a:extLst>
          </p:cNvPr>
          <p:cNvPicPr>
            <a:picLocks noChangeAspect="1"/>
          </p:cNvPicPr>
          <p:nvPr/>
        </p:nvPicPr>
        <p:blipFill>
          <a:blip r:embed="rId11"/>
          <a:stretch>
            <a:fillRect/>
          </a:stretch>
        </p:blipFill>
        <p:spPr>
          <a:xfrm>
            <a:off x="6621463" y="2435922"/>
            <a:ext cx="5323488" cy="4188397"/>
          </a:xfrm>
          <a:prstGeom prst="rect">
            <a:avLst/>
          </a:prstGeom>
        </p:spPr>
      </p:pic>
    </p:spTree>
    <p:extLst>
      <p:ext uri="{BB962C8B-B14F-4D97-AF65-F5344CB8AC3E}">
        <p14:creationId xmlns:p14="http://schemas.microsoft.com/office/powerpoint/2010/main" val="3174579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pic>
        <p:nvPicPr>
          <p:cNvPr id="3" name="图片 2">
            <a:extLst>
              <a:ext uri="{FF2B5EF4-FFF2-40B4-BE49-F238E27FC236}">
                <a16:creationId xmlns:a16="http://schemas.microsoft.com/office/drawing/2014/main" id="{46B94979-022D-4D82-A971-13E96162EDA4}"/>
              </a:ext>
            </a:extLst>
          </p:cNvPr>
          <p:cNvPicPr>
            <a:picLocks noChangeAspect="1"/>
          </p:cNvPicPr>
          <p:nvPr/>
        </p:nvPicPr>
        <p:blipFill>
          <a:blip r:embed="rId13"/>
          <a:stretch>
            <a:fillRect/>
          </a:stretch>
        </p:blipFill>
        <p:spPr>
          <a:xfrm>
            <a:off x="114708" y="2481944"/>
            <a:ext cx="12192000" cy="3832756"/>
          </a:xfrm>
          <a:prstGeom prst="rect">
            <a:avLst/>
          </a:prstGeom>
        </p:spPr>
      </p:pic>
      <p:sp>
        <p:nvSpPr>
          <p:cNvPr id="13" name="PA_文本框 55">
            <a:extLst>
              <a:ext uri="{FF2B5EF4-FFF2-40B4-BE49-F238E27FC236}">
                <a16:creationId xmlns:a16="http://schemas.microsoft.com/office/drawing/2014/main" id="{8C41D5F4-CBB8-4311-9375-5AE05F4D68E3}"/>
              </a:ext>
            </a:extLst>
          </p:cNvPr>
          <p:cNvSpPr>
            <a:spLocks noChangeArrowheads="1"/>
          </p:cNvSpPr>
          <p:nvPr>
            <p:custDataLst>
              <p:tags r:id="rId6"/>
            </p:custDataLst>
          </p:nvPr>
        </p:nvSpPr>
        <p:spPr bwMode="auto">
          <a:xfrm>
            <a:off x="646060" y="702865"/>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95.2</a:t>
            </a:r>
          </a:p>
        </p:txBody>
      </p:sp>
      <p:sp>
        <p:nvSpPr>
          <p:cNvPr id="14" name="PA_文本框 56">
            <a:extLst>
              <a:ext uri="{FF2B5EF4-FFF2-40B4-BE49-F238E27FC236}">
                <a16:creationId xmlns:a16="http://schemas.microsoft.com/office/drawing/2014/main" id="{E88E4CC8-397E-499B-A925-F9EFFB9C10C0}"/>
              </a:ext>
            </a:extLst>
          </p:cNvPr>
          <p:cNvSpPr>
            <a:spLocks noChangeArrowheads="1"/>
          </p:cNvSpPr>
          <p:nvPr>
            <p:custDataLst>
              <p:tags r:id="rId7"/>
            </p:custDataLst>
          </p:nvPr>
        </p:nvSpPr>
        <p:spPr bwMode="auto">
          <a:xfrm>
            <a:off x="3623721" y="702111"/>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曹未：</a:t>
            </a:r>
            <a:r>
              <a:rPr lang="en-US" altLang="zh-CN" b="1" dirty="0">
                <a:solidFill>
                  <a:srgbClr val="6C5B7B"/>
                </a:solidFill>
              </a:rPr>
              <a:t>95.5</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PA_文本框 54">
            <a:extLst>
              <a:ext uri="{FF2B5EF4-FFF2-40B4-BE49-F238E27FC236}">
                <a16:creationId xmlns:a16="http://schemas.microsoft.com/office/drawing/2014/main" id="{F588AA99-4F41-4917-80D6-E2DD6BFFD7B1}"/>
              </a:ext>
            </a:extLst>
          </p:cNvPr>
          <p:cNvSpPr>
            <a:spLocks noChangeArrowheads="1"/>
          </p:cNvSpPr>
          <p:nvPr>
            <p:custDataLst>
              <p:tags r:id="rId8"/>
            </p:custDataLst>
          </p:nvPr>
        </p:nvSpPr>
        <p:spPr bwMode="auto">
          <a:xfrm>
            <a:off x="6210708" y="702111"/>
            <a:ext cx="2680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豆欣童：</a:t>
            </a:r>
            <a:r>
              <a:rPr lang="en-US" altLang="zh-CN" b="1" dirty="0">
                <a:solidFill>
                  <a:srgbClr val="F67280"/>
                </a:solidFill>
              </a:rPr>
              <a:t>95.3</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5">
            <a:extLst>
              <a:ext uri="{FF2B5EF4-FFF2-40B4-BE49-F238E27FC236}">
                <a16:creationId xmlns:a16="http://schemas.microsoft.com/office/drawing/2014/main" id="{5EDD4462-5127-4AEF-AC41-085C8DE3461F}"/>
              </a:ext>
            </a:extLst>
          </p:cNvPr>
          <p:cNvSpPr>
            <a:spLocks noChangeArrowheads="1"/>
          </p:cNvSpPr>
          <p:nvPr>
            <p:custDataLst>
              <p:tags r:id="rId9"/>
            </p:custDataLst>
          </p:nvPr>
        </p:nvSpPr>
        <p:spPr bwMode="auto">
          <a:xfrm>
            <a:off x="646060" y="1344750"/>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王心怡</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95.4</a:t>
            </a:r>
          </a:p>
        </p:txBody>
      </p:sp>
      <p:sp>
        <p:nvSpPr>
          <p:cNvPr id="17" name="PA_文本框 56">
            <a:extLst>
              <a:ext uri="{FF2B5EF4-FFF2-40B4-BE49-F238E27FC236}">
                <a16:creationId xmlns:a16="http://schemas.microsoft.com/office/drawing/2014/main" id="{05C49F1E-0B8C-4EF0-AE5D-8B3674808C70}"/>
              </a:ext>
            </a:extLst>
          </p:cNvPr>
          <p:cNvSpPr>
            <a:spLocks noChangeArrowheads="1"/>
          </p:cNvSpPr>
          <p:nvPr>
            <p:custDataLst>
              <p:tags r:id="rId10"/>
            </p:custDataLst>
          </p:nvPr>
        </p:nvSpPr>
        <p:spPr bwMode="auto">
          <a:xfrm>
            <a:off x="3623720" y="1343242"/>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95.9</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1933</Words>
  <Application>Microsoft Office PowerPoint</Application>
  <PresentationFormat>宽屏</PresentationFormat>
  <Paragraphs>298</Paragraphs>
  <Slides>49</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49</vt:i4>
      </vt:variant>
    </vt:vector>
  </HeadingPairs>
  <TitlesOfParts>
    <vt:vector size="6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202</cp:revision>
  <dcterms:created xsi:type="dcterms:W3CDTF">2016-08-30T15:41:43Z</dcterms:created>
  <dcterms:modified xsi:type="dcterms:W3CDTF">2021-05-27T05:39:17Z</dcterms:modified>
</cp:coreProperties>
</file>